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88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92" r:id="rId18"/>
    <p:sldId id="339" r:id="rId19"/>
    <p:sldId id="343" r:id="rId20"/>
    <p:sldId id="286" r:id="rId21"/>
    <p:sldId id="290" r:id="rId22"/>
    <p:sldId id="291" r:id="rId23"/>
    <p:sldId id="284" r:id="rId24"/>
    <p:sldId id="288" r:id="rId25"/>
    <p:sldId id="295" r:id="rId26"/>
    <p:sldId id="296" r:id="rId27"/>
    <p:sldId id="292" r:id="rId28"/>
    <p:sldId id="293" r:id="rId29"/>
    <p:sldId id="285" r:id="rId30"/>
    <p:sldId id="390" r:id="rId31"/>
    <p:sldId id="350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02" r:id="rId42"/>
    <p:sldId id="297" r:id="rId43"/>
    <p:sldId id="303" r:id="rId44"/>
    <p:sldId id="327" r:id="rId45"/>
    <p:sldId id="328" r:id="rId46"/>
    <p:sldId id="329" r:id="rId47"/>
    <p:sldId id="310" r:id="rId48"/>
    <p:sldId id="309" r:id="rId49"/>
    <p:sldId id="318" r:id="rId50"/>
    <p:sldId id="314" r:id="rId51"/>
    <p:sldId id="315" r:id="rId52"/>
    <p:sldId id="316" r:id="rId53"/>
    <p:sldId id="332" r:id="rId54"/>
    <p:sldId id="331" r:id="rId55"/>
    <p:sldId id="330" r:id="rId56"/>
    <p:sldId id="311" r:id="rId57"/>
    <p:sldId id="312" r:id="rId58"/>
    <p:sldId id="322" r:id="rId59"/>
    <p:sldId id="334" r:id="rId60"/>
    <p:sldId id="323" r:id="rId61"/>
    <p:sldId id="335" r:id="rId62"/>
    <p:sldId id="348" r:id="rId63"/>
    <p:sldId id="324" r:id="rId64"/>
    <p:sldId id="325" r:id="rId65"/>
    <p:sldId id="345" r:id="rId66"/>
    <p:sldId id="326" r:id="rId67"/>
    <p:sldId id="351" r:id="rId68"/>
    <p:sldId id="374" r:id="rId69"/>
    <p:sldId id="373" r:id="rId70"/>
    <p:sldId id="372" r:id="rId71"/>
    <p:sldId id="393" r:id="rId72"/>
    <p:sldId id="389" r:id="rId73"/>
    <p:sldId id="379" r:id="rId74"/>
    <p:sldId id="378" r:id="rId75"/>
    <p:sldId id="387" r:id="rId76"/>
    <p:sldId id="380" r:id="rId77"/>
    <p:sldId id="381" r:id="rId78"/>
    <p:sldId id="382" r:id="rId79"/>
    <p:sldId id="383" r:id="rId80"/>
    <p:sldId id="384" r:id="rId81"/>
    <p:sldId id="385" r:id="rId82"/>
    <p:sldId id="386" r:id="rId83"/>
    <p:sldId id="391" r:id="rId84"/>
    <p:sldId id="375" r:id="rId85"/>
    <p:sldId id="377" r:id="rId86"/>
    <p:sldId id="376" r:id="rId87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9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90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  <p14:sldId id="393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  <p14:sldId id="391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7C3"/>
    <a:srgbClr val="A9D18E"/>
    <a:srgbClr val="F4B183"/>
    <a:srgbClr val="F9D3B9"/>
    <a:srgbClr val="FFFFFF"/>
    <a:srgbClr val="8FAADC"/>
    <a:srgbClr val="FFD966"/>
    <a:srgbClr val="FFEBAB"/>
    <a:srgbClr val="B6C8E8"/>
    <a:srgbClr val="FFE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10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viewProps" Target="viewProp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24/10/2023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88" name="Groupe 87"/>
          <p:cNvGrpSpPr/>
          <p:nvPr/>
        </p:nvGrpSpPr>
        <p:grpSpPr>
          <a:xfrm>
            <a:off x="1089024" y="1689966"/>
            <a:ext cx="10268484" cy="3380509"/>
            <a:chOff x="1089024" y="1689966"/>
            <a:chExt cx="10268484" cy="3380509"/>
          </a:xfrm>
        </p:grpSpPr>
        <p:sp>
          <p:nvSpPr>
            <p:cNvPr id="60" name="Rectangle 59"/>
            <p:cNvSpPr/>
            <p:nvPr/>
          </p:nvSpPr>
          <p:spPr>
            <a:xfrm>
              <a:off x="1089024" y="2746875"/>
              <a:ext cx="8829676" cy="2323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</a:t>
              </a:r>
              <a:r>
                <a: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Interactif 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ylindre 18"/>
            <p:cNvSpPr/>
            <p:nvPr/>
          </p:nvSpPr>
          <p:spPr>
            <a:xfrm>
              <a:off x="4020773" y="1689966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Connecteur droit avec flèche 22"/>
            <p:cNvCxnSpPr>
              <a:stCxn id="19" idx="3"/>
              <a:endCxn id="10" idx="0"/>
            </p:cNvCxnSpPr>
            <p:nvPr/>
          </p:nvCxnSpPr>
          <p:spPr>
            <a:xfrm>
              <a:off x="4560773" y="2589966"/>
              <a:ext cx="0" cy="46396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en angle 48"/>
            <p:cNvCxnSpPr>
              <a:stCxn id="48" idx="2"/>
            </p:cNvCxnSpPr>
            <p:nvPr/>
          </p:nvCxnSpPr>
          <p:spPr>
            <a:xfrm rot="5400000" flipH="1">
              <a:off x="4865901" y="170974"/>
              <a:ext cx="270000" cy="7332664"/>
            </a:xfrm>
            <a:prstGeom prst="bentConnector4">
              <a:avLst>
                <a:gd name="adj1" fmla="val -205874"/>
                <a:gd name="adj2" fmla="val 99763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e 27"/>
            <p:cNvGrpSpPr/>
            <p:nvPr/>
          </p:nvGrpSpPr>
          <p:grpSpPr>
            <a:xfrm>
              <a:off x="2111953" y="3053929"/>
              <a:ext cx="4897640" cy="1297661"/>
              <a:chOff x="3318453" y="2660229"/>
              <a:chExt cx="4897640" cy="1297661"/>
            </a:xfrm>
          </p:grpSpPr>
          <p:sp>
            <p:nvSpPr>
              <p:cNvPr id="10" name="Rectangle à coins arrondis 9"/>
              <p:cNvSpPr/>
              <p:nvPr/>
            </p:nvSpPr>
            <p:spPr>
              <a:xfrm>
                <a:off x="4687273" y="2660229"/>
                <a:ext cx="2160000" cy="54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Clustering sous contraintes</a:t>
                </a:r>
                <a:endPara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3318453" y="3417890"/>
                <a:ext cx="4897640" cy="540000"/>
                <a:chOff x="3318453" y="3417890"/>
                <a:chExt cx="4897640" cy="540000"/>
              </a:xfrm>
            </p:grpSpPr>
            <p:sp>
              <p:nvSpPr>
                <p:cNvPr id="6" name="Rectangle à coins arrondis 5"/>
                <p:cNvSpPr/>
                <p:nvPr/>
              </p:nvSpPr>
              <p:spPr>
                <a:xfrm>
                  <a:off x="3318453" y="3417890"/>
                  <a:ext cx="2160000" cy="54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Echantillonnage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" name="Rectangle à coins arrondis 7"/>
                <p:cNvSpPr/>
                <p:nvPr/>
              </p:nvSpPr>
              <p:spPr>
                <a:xfrm>
                  <a:off x="6056093" y="3417890"/>
                  <a:ext cx="2160000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Annotation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52" name="Connecteur droit avec flèche 51"/>
                <p:cNvCxnSpPr>
                  <a:stCxn id="6" idx="3"/>
                  <a:endCxn id="8" idx="1"/>
                </p:cNvCxnSpPr>
                <p:nvPr/>
              </p:nvCxnSpPr>
              <p:spPr>
                <a:xfrm>
                  <a:off x="5478453" y="3687890"/>
                  <a:ext cx="57764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e 58"/>
            <p:cNvGrpSpPr/>
            <p:nvPr/>
          </p:nvGrpSpPr>
          <p:grpSpPr>
            <a:xfrm>
              <a:off x="7587233" y="3252306"/>
              <a:ext cx="3770275" cy="900000"/>
              <a:chOff x="8912618" y="3237890"/>
              <a:chExt cx="3770275" cy="900000"/>
            </a:xfrm>
          </p:grpSpPr>
          <p:sp>
            <p:nvSpPr>
              <p:cNvPr id="48" name="Losange 47"/>
              <p:cNvSpPr/>
              <p:nvPr/>
            </p:nvSpPr>
            <p:spPr>
              <a:xfrm>
                <a:off x="8912618" y="3417890"/>
                <a:ext cx="2160000" cy="540000"/>
              </a:xfrm>
              <a:prstGeom prst="diamond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 ?</a:t>
                </a:r>
                <a:endPara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Cylindre 50"/>
              <p:cNvSpPr/>
              <p:nvPr/>
            </p:nvSpPr>
            <p:spPr>
              <a:xfrm>
                <a:off x="11602893" y="3237890"/>
                <a:ext cx="1080000" cy="900000"/>
              </a:xfrm>
              <a:prstGeom prst="can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Données</a:t>
                </a:r>
              </a:p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annotées</a:t>
                </a:r>
                <a:endParaRPr lang="fr-FR" sz="1600" b="1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3" name="Connecteur droit avec flèche 52"/>
              <p:cNvCxnSpPr>
                <a:stCxn id="48" idx="3"/>
                <a:endCxn id="51" idx="2"/>
              </p:cNvCxnSpPr>
              <p:nvPr/>
            </p:nvCxnSpPr>
            <p:spPr>
              <a:xfrm>
                <a:off x="11072618" y="3687890"/>
                <a:ext cx="530275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eur en angle 60"/>
            <p:cNvCxnSpPr>
              <a:endCxn id="10" idx="1"/>
            </p:cNvCxnSpPr>
            <p:nvPr/>
          </p:nvCxnSpPr>
          <p:spPr>
            <a:xfrm flipV="1">
              <a:off x="1371600" y="3323929"/>
              <a:ext cx="2109173" cy="378377"/>
            </a:xfrm>
            <a:prstGeom prst="bentConnector3">
              <a:avLst>
                <a:gd name="adj1" fmla="val 17635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en angle 63"/>
            <p:cNvCxnSpPr>
              <a:endCxn id="6" idx="1"/>
            </p:cNvCxnSpPr>
            <p:nvPr/>
          </p:nvCxnSpPr>
          <p:spPr>
            <a:xfrm>
              <a:off x="1371600" y="3702306"/>
              <a:ext cx="740353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en angle 78"/>
            <p:cNvCxnSpPr>
              <a:stCxn id="10" idx="3"/>
              <a:endCxn id="48" idx="1"/>
            </p:cNvCxnSpPr>
            <p:nvPr/>
          </p:nvCxnSpPr>
          <p:spPr>
            <a:xfrm>
              <a:off x="5640773" y="3323929"/>
              <a:ext cx="1946460" cy="378377"/>
            </a:xfrm>
            <a:prstGeom prst="bentConnector3">
              <a:avLst>
                <a:gd name="adj1" fmla="val 85233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en angle 83"/>
            <p:cNvCxnSpPr>
              <a:stCxn id="8" idx="3"/>
              <a:endCxn id="48" idx="1"/>
            </p:cNvCxnSpPr>
            <p:nvPr/>
          </p:nvCxnSpPr>
          <p:spPr>
            <a:xfrm flipV="1">
              <a:off x="7009593" y="3702306"/>
              <a:ext cx="577640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0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iteration</a:t>
            </a:r>
            <a:r>
              <a:rPr lang="fr-FR" dirty="0" smtClean="0"/>
              <a:t>-clustering-</a:t>
            </a:r>
            <a:r>
              <a:rPr lang="fr-FR" dirty="0" err="1" smtClean="0"/>
              <a:t>interatif</a:t>
            </a:r>
            <a:endParaRPr lang="fr-FR" dirty="0"/>
          </a:p>
        </p:txBody>
      </p:sp>
      <p:grpSp>
        <p:nvGrpSpPr>
          <p:cNvPr id="2789" name="Groupe 2788"/>
          <p:cNvGrpSpPr/>
          <p:nvPr/>
        </p:nvGrpSpPr>
        <p:grpSpPr>
          <a:xfrm>
            <a:off x="-2" y="1375120"/>
            <a:ext cx="36415635" cy="7951532"/>
            <a:chOff x="-2" y="1375120"/>
            <a:chExt cx="36415635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100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1226618"/>
            <a:ext cx="7358818" cy="5400000"/>
            <a:chOff x="2665446" y="1226618"/>
            <a:chExt cx="7358818" cy="540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1226618"/>
              <a:ext cx="0" cy="540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339273"/>
              <a:ext cx="3460043" cy="5156416"/>
              <a:chOff x="1638696" y="1246909"/>
              <a:chExt cx="3460043" cy="5156416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246909"/>
                <a:ext cx="2768600" cy="51564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task-oriented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24819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rgbClr val="F4B183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rgbClr val="A9D18E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331318"/>
              <a:ext cx="3413258" cy="5157991"/>
              <a:chOff x="6611006" y="1331318"/>
              <a:chExt cx="3413258" cy="5157991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33131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339273"/>
                <a:ext cx="2768600" cy="51500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i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chat-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849272"/>
                </a:xfrm>
                <a:prstGeom prst="flowChartManualOperation">
                  <a:avLst/>
                </a:prstGeom>
                <a:pattFill prst="solidDmnd">
                  <a:fgClr>
                    <a:srgbClr val="F4B183"/>
                  </a:fgClr>
                  <a:bgClr>
                    <a:srgbClr val="F9D3B9"/>
                  </a:bgClr>
                </a:patt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800" b="1" dirty="0">
                      <a:ln w="19050">
                        <a:solidFill>
                          <a:schemeClr val="accent2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800" dirty="0">
                    <a:ln w="19050">
                      <a:solidFill>
                        <a:schemeClr val="accent2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177609"/>
                  <a:ext cx="2160000" cy="1836841"/>
                </a:xfrm>
                <a:prstGeom prst="flowChartManualOperation">
                  <a:avLst/>
                </a:prstGeom>
                <a:pattFill prst="solidDmnd">
                  <a:fgClr>
                    <a:srgbClr val="8FAADC"/>
                  </a:fgClr>
                  <a:bgClr>
                    <a:srgbClr val="B6C8E8"/>
                  </a:bgClr>
                </a:patt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800" b="1" dirty="0" smtClean="0">
                      <a:ln w="19050">
                        <a:solidFill>
                          <a:schemeClr val="accent5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800" b="1" dirty="0">
                    <a:ln w="19050">
                      <a:solidFill>
                        <a:schemeClr val="accent5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98532" y="4062413"/>
                  <a:ext cx="1371599" cy="221456"/>
                </a:xfrm>
                <a:prstGeom prst="roundRect">
                  <a:avLst/>
                </a:prstGeom>
                <a:pattFill prst="solidDmnd">
                  <a:fgClr>
                    <a:srgbClr val="A9D18E"/>
                  </a:fgClr>
                  <a:bgClr>
                    <a:srgbClr val="D2E7C3"/>
                  </a:bgClr>
                </a:patt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800" b="1" dirty="0" smtClean="0">
                      <a:ln>
                        <a:solidFill>
                          <a:schemeClr val="accent6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800" dirty="0">
                    <a:ln>
                      <a:solidFill>
                        <a:schemeClr val="accent6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-architectures-hybrides</a:t>
            </a:r>
            <a:endParaRPr lang="fr-FR" dirty="0"/>
          </a:p>
        </p:txBody>
      </p:sp>
      <p:cxnSp>
        <p:nvCxnSpPr>
          <p:cNvPr id="91" name="Connecteur droit 90"/>
          <p:cNvCxnSpPr/>
          <p:nvPr/>
        </p:nvCxnSpPr>
        <p:spPr>
          <a:xfrm flipH="1">
            <a:off x="5807618" y="1214291"/>
            <a:ext cx="0" cy="54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/>
          <p:cNvGrpSpPr/>
          <p:nvPr/>
        </p:nvGrpSpPr>
        <p:grpSpPr>
          <a:xfrm>
            <a:off x="2120505" y="1339273"/>
            <a:ext cx="3460043" cy="5156416"/>
            <a:chOff x="2120505" y="1339273"/>
            <a:chExt cx="3460043" cy="5156416"/>
          </a:xfrm>
        </p:grpSpPr>
        <p:sp>
          <p:nvSpPr>
            <p:cNvPr id="93" name="Rectangle 92"/>
            <p:cNvSpPr/>
            <p:nvPr/>
          </p:nvSpPr>
          <p:spPr>
            <a:xfrm>
              <a:off x="2811948" y="1339273"/>
              <a:ext cx="2768600" cy="51564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2154396" y="13405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à coins arrondis 100"/>
            <p:cNvSpPr/>
            <p:nvPr/>
          </p:nvSpPr>
          <p:spPr>
            <a:xfrm>
              <a:off x="3116248" y="2320382"/>
              <a:ext cx="2160000" cy="720000"/>
            </a:xfrm>
            <a:prstGeom prst="roundRect">
              <a:avLst/>
            </a:prstGeom>
            <a:solidFill>
              <a:srgbClr val="F4B18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Compréhension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langage naturel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NLU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sp>
          <p:nvSpPr>
            <p:cNvPr id="102" name="Rectangle à coins arrondis 101"/>
            <p:cNvSpPr/>
            <p:nvPr/>
          </p:nvSpPr>
          <p:spPr>
            <a:xfrm>
              <a:off x="3116248" y="3314059"/>
              <a:ext cx="2160000" cy="720000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Suivi de l’état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dialogue</a:t>
              </a:r>
            </a:p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DST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à coins arrondis 102"/>
            <p:cNvSpPr/>
            <p:nvPr/>
          </p:nvSpPr>
          <p:spPr>
            <a:xfrm>
              <a:off x="3116248" y="4305898"/>
              <a:ext cx="2160000" cy="72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Choix de la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prochaine action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Policy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105" name="Connecteur droit avec flèche 104"/>
            <p:cNvCxnSpPr>
              <a:stCxn id="101" idx="2"/>
              <a:endCxn id="102" idx="0"/>
            </p:cNvCxnSpPr>
            <p:nvPr/>
          </p:nvCxnSpPr>
          <p:spPr>
            <a:xfrm>
              <a:off x="4196248" y="3040382"/>
              <a:ext cx="0" cy="2736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/>
            <p:cNvCxnSpPr>
              <a:stCxn id="102" idx="2"/>
              <a:endCxn id="103" idx="0"/>
            </p:cNvCxnSpPr>
            <p:nvPr/>
          </p:nvCxnSpPr>
          <p:spPr>
            <a:xfrm>
              <a:off x="4196248" y="4034059"/>
              <a:ext cx="0" cy="2718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avec flèche 106"/>
            <p:cNvCxnSpPr>
              <a:stCxn id="103" idx="2"/>
              <a:endCxn id="27" idx="2"/>
            </p:cNvCxnSpPr>
            <p:nvPr/>
          </p:nvCxnSpPr>
          <p:spPr>
            <a:xfrm>
              <a:off x="4196248" y="5025898"/>
              <a:ext cx="0" cy="26855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avec flèche 55"/>
            <p:cNvCxnSpPr>
              <a:endCxn id="101" idx="0"/>
            </p:cNvCxnSpPr>
            <p:nvPr/>
          </p:nvCxnSpPr>
          <p:spPr>
            <a:xfrm>
              <a:off x="2120505" y="2074468"/>
              <a:ext cx="2075743" cy="245914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56"/>
            <p:cNvCxnSpPr/>
            <p:nvPr/>
          </p:nvCxnSpPr>
          <p:spPr>
            <a:xfrm rot="5400000">
              <a:off x="3069496" y="5065460"/>
              <a:ext cx="177762" cy="20757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rganigramme : Opération manuelle 26"/>
            <p:cNvSpPr/>
            <p:nvPr/>
          </p:nvSpPr>
          <p:spPr>
            <a:xfrm flipV="1">
              <a:off x="3116248" y="5294449"/>
              <a:ext cx="2160000" cy="712045"/>
            </a:xfrm>
            <a:prstGeom prst="flowChartManualOperation">
              <a:avLst/>
            </a:prstGeom>
            <a:pattFill prst="solidDmnd">
              <a:fgClr>
                <a:srgbClr val="8FAADC"/>
              </a:fgClr>
              <a:bgClr>
                <a:srgbClr val="B6C8E8"/>
              </a:bgClr>
            </a:patt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0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fr-FR" sz="1800" b="1" dirty="0" smtClean="0">
                  <a:ln w="19050">
                    <a:solidFill>
                      <a:schemeClr val="accent5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Décodeur</a:t>
              </a:r>
              <a:endParaRPr lang="fr-FR" sz="1800" b="1" dirty="0">
                <a:ln w="19050">
                  <a:solidFill>
                    <a:schemeClr val="accent5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5939337" y="1339273"/>
            <a:ext cx="3440269" cy="5150036"/>
            <a:chOff x="5939337" y="1339273"/>
            <a:chExt cx="3440269" cy="5150036"/>
          </a:xfrm>
        </p:grpSpPr>
        <p:sp>
          <p:nvSpPr>
            <p:cNvPr id="108" name="ZoneTexte 107"/>
            <p:cNvSpPr txBox="1"/>
            <p:nvPr/>
          </p:nvSpPr>
          <p:spPr>
            <a:xfrm>
              <a:off x="5953454" y="13405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611006" y="1339273"/>
              <a:ext cx="2768600" cy="515003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endParaRPr lang="fr-FR" sz="2000" b="1" dirty="0" smtClean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0" name="Connecteur droit avec flèche 55"/>
            <p:cNvCxnSpPr/>
            <p:nvPr/>
          </p:nvCxnSpPr>
          <p:spPr>
            <a:xfrm rot="10800000" flipH="1" flipV="1">
              <a:off x="5939337" y="2063302"/>
              <a:ext cx="2041852" cy="245914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56"/>
            <p:cNvCxnSpPr/>
            <p:nvPr/>
          </p:nvCxnSpPr>
          <p:spPr>
            <a:xfrm rot="5400000">
              <a:off x="6871382" y="5090359"/>
              <a:ext cx="177762" cy="204185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rganigramme : Opération manuelle 112"/>
            <p:cNvSpPr/>
            <p:nvPr/>
          </p:nvSpPr>
          <p:spPr>
            <a:xfrm>
              <a:off x="6902412" y="2320382"/>
              <a:ext cx="2160000" cy="735195"/>
            </a:xfrm>
            <a:prstGeom prst="flowChartManualOperation">
              <a:avLst/>
            </a:prstGeom>
            <a:pattFill prst="solidDmnd">
              <a:fgClr>
                <a:srgbClr val="F4B183"/>
              </a:fgClr>
              <a:bgClr>
                <a:srgbClr val="F9D3B9"/>
              </a:bgClr>
            </a:patt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b="1" dirty="0">
                  <a:ln w="19050">
                    <a:solidFill>
                      <a:schemeClr val="accent2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Encodeur</a:t>
              </a:r>
              <a:endParaRPr lang="fr-FR" sz="1800" dirty="0">
                <a:ln w="19050">
                  <a:solidFill>
                    <a:schemeClr val="accent2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6901189" y="3311496"/>
              <a:ext cx="2160000" cy="720000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Suivi de l’état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dialogue</a:t>
              </a:r>
            </a:p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DST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6901189" y="4303335"/>
              <a:ext cx="2160000" cy="72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Choix de la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prochaine action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Policy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30" name="Connecteur droit avec flèche 29"/>
            <p:cNvCxnSpPr>
              <a:stCxn id="28" idx="2"/>
              <a:endCxn id="29" idx="0"/>
            </p:cNvCxnSpPr>
            <p:nvPr/>
          </p:nvCxnSpPr>
          <p:spPr>
            <a:xfrm>
              <a:off x="7981189" y="4031496"/>
              <a:ext cx="0" cy="2718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13" idx="2"/>
              <a:endCxn id="28" idx="0"/>
            </p:cNvCxnSpPr>
            <p:nvPr/>
          </p:nvCxnSpPr>
          <p:spPr>
            <a:xfrm flipH="1">
              <a:off x="7981189" y="3055577"/>
              <a:ext cx="1223" cy="2559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29" idx="2"/>
            </p:cNvCxnSpPr>
            <p:nvPr/>
          </p:nvCxnSpPr>
          <p:spPr>
            <a:xfrm>
              <a:off x="7981189" y="5023335"/>
              <a:ext cx="1223" cy="2673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40"/>
          <p:cNvCxnSpPr/>
          <p:nvPr/>
        </p:nvCxnSpPr>
        <p:spPr>
          <a:xfrm flipH="1">
            <a:off x="9587806" y="1220671"/>
            <a:ext cx="0" cy="54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e 41"/>
          <p:cNvGrpSpPr/>
          <p:nvPr/>
        </p:nvGrpSpPr>
        <p:grpSpPr>
          <a:xfrm>
            <a:off x="9719525" y="1345653"/>
            <a:ext cx="3440269" cy="5150036"/>
            <a:chOff x="5939337" y="1339273"/>
            <a:chExt cx="3440269" cy="5150036"/>
          </a:xfrm>
        </p:grpSpPr>
        <p:sp>
          <p:nvSpPr>
            <p:cNvPr id="43" name="ZoneTexte 42"/>
            <p:cNvSpPr txBox="1"/>
            <p:nvPr/>
          </p:nvSpPr>
          <p:spPr>
            <a:xfrm>
              <a:off x="5953454" y="13405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11006" y="1339273"/>
              <a:ext cx="2768600" cy="515003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endParaRPr lang="fr-FR" sz="2000" b="1" dirty="0" smtClean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5" name="Connecteur droit avec flèche 55"/>
            <p:cNvCxnSpPr/>
            <p:nvPr/>
          </p:nvCxnSpPr>
          <p:spPr>
            <a:xfrm rot="10800000" flipH="1" flipV="1">
              <a:off x="5939337" y="2063302"/>
              <a:ext cx="2041852" cy="245914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56"/>
            <p:cNvCxnSpPr/>
            <p:nvPr/>
          </p:nvCxnSpPr>
          <p:spPr>
            <a:xfrm rot="5400000">
              <a:off x="6871382" y="5090359"/>
              <a:ext cx="177762" cy="204185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rganigramme : Opération manuelle 46"/>
            <p:cNvSpPr/>
            <p:nvPr/>
          </p:nvSpPr>
          <p:spPr>
            <a:xfrm>
              <a:off x="6902412" y="2320382"/>
              <a:ext cx="2160000" cy="735195"/>
            </a:xfrm>
            <a:prstGeom prst="flowChartManualOperation">
              <a:avLst/>
            </a:prstGeom>
            <a:pattFill prst="solidDmnd">
              <a:fgClr>
                <a:srgbClr val="F4B183"/>
              </a:fgClr>
              <a:bgClr>
                <a:srgbClr val="F9D3B9"/>
              </a:bgClr>
            </a:patt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b="1" dirty="0">
                  <a:ln w="19050">
                    <a:solidFill>
                      <a:schemeClr val="accent2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Encodeur</a:t>
              </a:r>
              <a:endParaRPr lang="fr-FR" sz="1800" dirty="0">
                <a:ln w="19050">
                  <a:solidFill>
                    <a:schemeClr val="accent2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Organigramme : Opération manuelle 47"/>
            <p:cNvSpPr/>
            <p:nvPr/>
          </p:nvSpPr>
          <p:spPr>
            <a:xfrm flipV="1">
              <a:off x="6902412" y="5290704"/>
              <a:ext cx="2160000" cy="723745"/>
            </a:xfrm>
            <a:prstGeom prst="flowChartManualOperation">
              <a:avLst/>
            </a:prstGeom>
            <a:pattFill prst="solidDmnd">
              <a:fgClr>
                <a:srgbClr val="8FAADC"/>
              </a:fgClr>
              <a:bgClr>
                <a:srgbClr val="B6C8E8"/>
              </a:bgClr>
            </a:patt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0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fr-FR" sz="1800" b="1" dirty="0" smtClean="0">
                  <a:ln w="19050">
                    <a:solidFill>
                      <a:schemeClr val="accent5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Décodeur</a:t>
              </a:r>
              <a:endParaRPr lang="fr-FR" sz="1800" b="1" dirty="0">
                <a:ln w="19050">
                  <a:solidFill>
                    <a:schemeClr val="accent5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Rectangle à coins arrondis 48"/>
            <p:cNvSpPr/>
            <p:nvPr/>
          </p:nvSpPr>
          <p:spPr>
            <a:xfrm>
              <a:off x="6901189" y="3311496"/>
              <a:ext cx="2160000" cy="720000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Suivi de l’état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dialogue</a:t>
              </a:r>
            </a:p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DST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6901189" y="4303335"/>
              <a:ext cx="2160000" cy="72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Choix de la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prochaine action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Policy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51" name="Connecteur droit avec flèche 50"/>
            <p:cNvCxnSpPr>
              <a:stCxn id="49" idx="2"/>
              <a:endCxn id="50" idx="0"/>
            </p:cNvCxnSpPr>
            <p:nvPr/>
          </p:nvCxnSpPr>
          <p:spPr>
            <a:xfrm>
              <a:off x="7981189" y="4031496"/>
              <a:ext cx="0" cy="2718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stCxn id="47" idx="2"/>
              <a:endCxn id="49" idx="0"/>
            </p:cNvCxnSpPr>
            <p:nvPr/>
          </p:nvCxnSpPr>
          <p:spPr>
            <a:xfrm flipH="1">
              <a:off x="7981189" y="3055577"/>
              <a:ext cx="1223" cy="2559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>
              <a:stCxn id="50" idx="2"/>
              <a:endCxn id="48" idx="2"/>
            </p:cNvCxnSpPr>
            <p:nvPr/>
          </p:nvCxnSpPr>
          <p:spPr>
            <a:xfrm>
              <a:off x="7981189" y="5023335"/>
              <a:ext cx="1223" cy="2673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à coins arrondis 57"/>
          <p:cNvSpPr/>
          <p:nvPr/>
        </p:nvSpPr>
        <p:spPr>
          <a:xfrm>
            <a:off x="6915306" y="5303234"/>
            <a:ext cx="2160000" cy="72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Génération</a:t>
            </a:r>
          </a:p>
          <a:p>
            <a:pPr algn="ctr"/>
            <a:r>
              <a:rPr lang="fr-FR" sz="160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la réponse</a:t>
            </a:r>
          </a:p>
          <a:p>
            <a:pPr algn="ctr"/>
            <a:r>
              <a: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fr-FR" sz="1600" i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NLG</a:t>
            </a:r>
            <a:r>
              <a:rPr lang="fr-FR" sz="160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fr-FR" sz="1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01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interactive-clustering-application-diagramme-</a:t>
            </a:r>
            <a:r>
              <a:rPr lang="fr-FR" dirty="0" err="1" smtClean="0"/>
              <a:t>etats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239533" y="1488102"/>
            <a:ext cx="7613647" cy="2051881"/>
            <a:chOff x="239533" y="1488102"/>
            <a:chExt cx="7613647" cy="2051881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5693180" y="1488102"/>
              <a:ext cx="216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39533" y="2639982"/>
              <a:ext cx="2160000" cy="90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955540" y="2634727"/>
              <a:ext cx="2160000" cy="90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et vérification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5693180" y="2634868"/>
              <a:ext cx="2160000" cy="9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Connecteur droit avec flèche 16"/>
            <p:cNvCxnSpPr>
              <a:stCxn id="23" idx="2"/>
              <a:endCxn id="13" idx="0"/>
            </p:cNvCxnSpPr>
            <p:nvPr/>
          </p:nvCxnSpPr>
          <p:spPr>
            <a:xfrm>
              <a:off x="6773180" y="2388102"/>
              <a:ext cx="0" cy="2467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13" idx="2"/>
              <a:endCxn id="11" idx="2"/>
            </p:cNvCxnSpPr>
            <p:nvPr/>
          </p:nvCxnSpPr>
          <p:spPr>
            <a:xfrm rot="5400000">
              <a:off x="4043800" y="810602"/>
              <a:ext cx="5114" cy="5453647"/>
            </a:xfrm>
            <a:prstGeom prst="bentConnector3">
              <a:avLst>
                <a:gd name="adj1" fmla="val 86676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1" idx="3"/>
              <a:endCxn id="12" idx="1"/>
            </p:cNvCxnSpPr>
            <p:nvPr/>
          </p:nvCxnSpPr>
          <p:spPr>
            <a:xfrm flipV="1">
              <a:off x="2399533" y="3084727"/>
              <a:ext cx="556007" cy="5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2" idx="3"/>
              <a:endCxn id="13" idx="1"/>
            </p:cNvCxnSpPr>
            <p:nvPr/>
          </p:nvCxnSpPr>
          <p:spPr>
            <a:xfrm>
              <a:off x="5115540" y="3084727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ngle 26"/>
          <p:cNvCxnSpPr>
            <a:stCxn id="12" idx="2"/>
            <a:endCxn id="12" idx="1"/>
          </p:cNvCxnSpPr>
          <p:nvPr/>
        </p:nvCxnSpPr>
        <p:spPr>
          <a:xfrm rot="5400000" flipH="1">
            <a:off x="3270540" y="2769727"/>
            <a:ext cx="450000" cy="1080000"/>
          </a:xfrm>
          <a:prstGeom prst="bentConnector4">
            <a:avLst>
              <a:gd name="adj1" fmla="val -50800"/>
              <a:gd name="adj2" fmla="val 12116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23400</TotalTime>
  <Words>1088</Words>
  <Application>Microsoft Office PowerPoint</Application>
  <PresentationFormat>Grand écran</PresentationFormat>
  <Paragraphs>423</Paragraphs>
  <Slides>82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93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example-iteration-clustering-interatif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annexe-chatbots-architectures-hybrides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interactive-clustering-application-diagramme-etats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606</cp:revision>
  <dcterms:created xsi:type="dcterms:W3CDTF">2020-05-13T12:32:19Z</dcterms:created>
  <dcterms:modified xsi:type="dcterms:W3CDTF">2023-10-24T00:31:48Z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